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11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4DD23C-E598-40DC-AD0A-5CD64202E2AE}" type="doc">
      <dgm:prSet loTypeId="urn:microsoft.com/office/officeart/2005/8/layout/radial1" loCatId="cycle" qsTypeId="urn:microsoft.com/office/officeart/2005/8/quickstyle/simple1" qsCatId="simple" csTypeId="urn:microsoft.com/office/officeart/2005/8/colors/colorful1" csCatId="colorful" phldr="1"/>
      <dgm:spPr/>
      <dgm:t>
        <a:bodyPr/>
        <a:lstStyle/>
        <a:p>
          <a:endParaRPr lang="en-NZ"/>
        </a:p>
      </dgm:t>
    </dgm:pt>
    <dgm:pt modelId="{AC9C352C-F5FB-403B-A45A-2F6889F0483B}">
      <dgm:prSet phldrT="[Text]"/>
      <dgm:spPr/>
      <dgm:t>
        <a:bodyPr/>
        <a:lstStyle/>
        <a:p>
          <a:r>
            <a:rPr lang="en-NZ" dirty="0" smtClean="0"/>
            <a:t>Developing Whanaungatanga with Whānau Group</a:t>
          </a:r>
          <a:endParaRPr lang="en-NZ" dirty="0"/>
        </a:p>
      </dgm:t>
    </dgm:pt>
    <dgm:pt modelId="{19D9E38E-98ED-400E-ADFC-1043A22FAFBC}" type="parTrans" cxnId="{4F8F1D3E-A026-48B9-9077-0B298AF28A89}">
      <dgm:prSet/>
      <dgm:spPr/>
      <dgm:t>
        <a:bodyPr/>
        <a:lstStyle/>
        <a:p>
          <a:endParaRPr lang="en-NZ"/>
        </a:p>
      </dgm:t>
    </dgm:pt>
    <dgm:pt modelId="{83AC9C49-8F3F-4129-BA00-B7BD1EEC4324}" type="sibTrans" cxnId="{4F8F1D3E-A026-48B9-9077-0B298AF28A89}">
      <dgm:prSet/>
      <dgm:spPr/>
      <dgm:t>
        <a:bodyPr/>
        <a:lstStyle/>
        <a:p>
          <a:endParaRPr lang="en-NZ"/>
        </a:p>
      </dgm:t>
    </dgm:pt>
    <dgm:pt modelId="{EEC350BB-161B-4207-841D-E93BCC31E601}">
      <dgm:prSet phldrT="[Text]"/>
      <dgm:spPr/>
      <dgm:t>
        <a:bodyPr/>
        <a:lstStyle/>
        <a:p>
          <a:r>
            <a:rPr lang="en-NZ" dirty="0" smtClean="0"/>
            <a:t>Create a common identity</a:t>
          </a:r>
          <a:endParaRPr lang="en-NZ" dirty="0"/>
        </a:p>
      </dgm:t>
    </dgm:pt>
    <dgm:pt modelId="{8B9B00E0-F21E-46C0-B7CC-4AFDEA934E3C}" type="parTrans" cxnId="{2F160B60-B122-40A5-933E-6387062A37DC}">
      <dgm:prSet/>
      <dgm:spPr/>
      <dgm:t>
        <a:bodyPr/>
        <a:lstStyle/>
        <a:p>
          <a:endParaRPr lang="en-NZ"/>
        </a:p>
      </dgm:t>
    </dgm:pt>
    <dgm:pt modelId="{19FE9B01-177F-4DF2-86B5-300A3A337C3A}" type="sibTrans" cxnId="{2F160B60-B122-40A5-933E-6387062A37DC}">
      <dgm:prSet/>
      <dgm:spPr/>
      <dgm:t>
        <a:bodyPr/>
        <a:lstStyle/>
        <a:p>
          <a:endParaRPr lang="en-NZ"/>
        </a:p>
      </dgm:t>
    </dgm:pt>
    <dgm:pt modelId="{E5D2763F-ACFF-44D9-9274-65E4EF5F4E45}">
      <dgm:prSet phldrT="[Text]"/>
      <dgm:spPr/>
      <dgm:t>
        <a:bodyPr/>
        <a:lstStyle/>
        <a:p>
          <a:r>
            <a:rPr lang="en-NZ" dirty="0" smtClean="0"/>
            <a:t>What are your strengths?  </a:t>
          </a:r>
        </a:p>
        <a:p>
          <a:r>
            <a:rPr lang="en-NZ" dirty="0" smtClean="0"/>
            <a:t>Talk about how to build these</a:t>
          </a:r>
          <a:endParaRPr lang="en-NZ" dirty="0"/>
        </a:p>
      </dgm:t>
    </dgm:pt>
    <dgm:pt modelId="{18FC9742-558B-48FB-A6E4-4F621CB1E81E}" type="parTrans" cxnId="{DE74D8F7-C8E4-4DEE-A54F-3F1E74227CBB}">
      <dgm:prSet/>
      <dgm:spPr/>
      <dgm:t>
        <a:bodyPr/>
        <a:lstStyle/>
        <a:p>
          <a:endParaRPr lang="en-NZ"/>
        </a:p>
      </dgm:t>
    </dgm:pt>
    <dgm:pt modelId="{77FC6343-FB15-441B-88CA-0AA05596B408}" type="sibTrans" cxnId="{DE74D8F7-C8E4-4DEE-A54F-3F1E74227CBB}">
      <dgm:prSet/>
      <dgm:spPr/>
      <dgm:t>
        <a:bodyPr/>
        <a:lstStyle/>
        <a:p>
          <a:endParaRPr lang="en-NZ"/>
        </a:p>
      </dgm:t>
    </dgm:pt>
    <dgm:pt modelId="{7E034B4D-2AC4-4A40-A687-B4C69FC14951}">
      <dgm:prSet phldrT="[Text]"/>
      <dgm:spPr/>
      <dgm:t>
        <a:bodyPr/>
        <a:lstStyle/>
        <a:p>
          <a:r>
            <a:rPr lang="en-NZ" dirty="0" smtClean="0"/>
            <a:t>What do you value?</a:t>
          </a:r>
          <a:endParaRPr lang="en-NZ" dirty="0"/>
        </a:p>
      </dgm:t>
    </dgm:pt>
    <dgm:pt modelId="{C478117C-B4FA-49D3-99BB-FAA7B47BDDD9}" type="parTrans" cxnId="{DE754A9D-19EA-413A-A834-557367A3D3D8}">
      <dgm:prSet/>
      <dgm:spPr/>
      <dgm:t>
        <a:bodyPr/>
        <a:lstStyle/>
        <a:p>
          <a:endParaRPr lang="en-NZ"/>
        </a:p>
      </dgm:t>
    </dgm:pt>
    <dgm:pt modelId="{241392C7-C13E-447A-9215-1E16084FD91E}" type="sibTrans" cxnId="{DE754A9D-19EA-413A-A834-557367A3D3D8}">
      <dgm:prSet/>
      <dgm:spPr/>
      <dgm:t>
        <a:bodyPr/>
        <a:lstStyle/>
        <a:p>
          <a:endParaRPr lang="en-NZ"/>
        </a:p>
      </dgm:t>
    </dgm:pt>
    <dgm:pt modelId="{DDE61450-E9FE-48F3-B4F3-8C672CBCA099}">
      <dgm:prSet phldrT="[Text]"/>
      <dgm:spPr/>
      <dgm:t>
        <a:bodyPr/>
        <a:lstStyle/>
        <a:p>
          <a:r>
            <a:rPr lang="en-NZ" dirty="0" smtClean="0"/>
            <a:t>What are your aspirations for your children?</a:t>
          </a:r>
          <a:endParaRPr lang="en-NZ" dirty="0"/>
        </a:p>
      </dgm:t>
    </dgm:pt>
    <dgm:pt modelId="{ABD4CAB0-889B-4260-8429-D0B4C4F36C1C}" type="parTrans" cxnId="{6CD22900-A29D-4AC8-9F62-99ED6D6BA382}">
      <dgm:prSet/>
      <dgm:spPr/>
      <dgm:t>
        <a:bodyPr/>
        <a:lstStyle/>
        <a:p>
          <a:endParaRPr lang="en-NZ"/>
        </a:p>
      </dgm:t>
    </dgm:pt>
    <dgm:pt modelId="{85816889-FA5E-49A9-9043-1E9EFCFC15B9}" type="sibTrans" cxnId="{6CD22900-A29D-4AC8-9F62-99ED6D6BA382}">
      <dgm:prSet/>
      <dgm:spPr/>
      <dgm:t>
        <a:bodyPr/>
        <a:lstStyle/>
        <a:p>
          <a:endParaRPr lang="en-NZ"/>
        </a:p>
      </dgm:t>
    </dgm:pt>
    <dgm:pt modelId="{C721B9AA-8F16-4F36-9477-1B5BDFCF503D}">
      <dgm:prSet/>
      <dgm:spPr/>
      <dgm:t>
        <a:bodyPr/>
        <a:lstStyle/>
        <a:p>
          <a:r>
            <a:rPr lang="en-NZ" dirty="0" smtClean="0"/>
            <a:t>Focus on the here and now</a:t>
          </a:r>
          <a:endParaRPr lang="en-NZ" dirty="0"/>
        </a:p>
      </dgm:t>
    </dgm:pt>
    <dgm:pt modelId="{C69DED49-883D-4E20-8B3F-3DD1CEF07196}" type="parTrans" cxnId="{86EF9E8D-1975-4194-B349-30930969C986}">
      <dgm:prSet/>
      <dgm:spPr/>
      <dgm:t>
        <a:bodyPr/>
        <a:lstStyle/>
        <a:p>
          <a:endParaRPr lang="en-NZ"/>
        </a:p>
      </dgm:t>
    </dgm:pt>
    <dgm:pt modelId="{0CB940E8-3475-479F-9D06-C51D01780A86}" type="sibTrans" cxnId="{86EF9E8D-1975-4194-B349-30930969C986}">
      <dgm:prSet/>
      <dgm:spPr/>
      <dgm:t>
        <a:bodyPr/>
        <a:lstStyle/>
        <a:p>
          <a:endParaRPr lang="en-NZ"/>
        </a:p>
      </dgm:t>
    </dgm:pt>
    <dgm:pt modelId="{C69939D2-451D-4D1F-AFB8-61B858C7084B}">
      <dgm:prSet/>
      <dgm:spPr/>
      <dgm:t>
        <a:bodyPr/>
        <a:lstStyle/>
        <a:p>
          <a:r>
            <a:rPr lang="en-NZ" dirty="0" smtClean="0"/>
            <a:t>What are your feelings about school?</a:t>
          </a:r>
          <a:endParaRPr lang="en-NZ" dirty="0"/>
        </a:p>
      </dgm:t>
    </dgm:pt>
    <dgm:pt modelId="{29C89257-83F0-437B-88DB-08DFB323819E}" type="parTrans" cxnId="{B20A899A-8E55-4597-90DE-DF2A5C4F9C5D}">
      <dgm:prSet/>
      <dgm:spPr/>
      <dgm:t>
        <a:bodyPr/>
        <a:lstStyle/>
        <a:p>
          <a:endParaRPr lang="en-NZ"/>
        </a:p>
      </dgm:t>
    </dgm:pt>
    <dgm:pt modelId="{F1149BD4-EF7D-4470-891B-0AE713C7D733}" type="sibTrans" cxnId="{B20A899A-8E55-4597-90DE-DF2A5C4F9C5D}">
      <dgm:prSet/>
      <dgm:spPr/>
      <dgm:t>
        <a:bodyPr/>
        <a:lstStyle/>
        <a:p>
          <a:endParaRPr lang="en-NZ"/>
        </a:p>
      </dgm:t>
    </dgm:pt>
    <dgm:pt modelId="{A392D23D-6635-4CA2-828F-76E040559357}">
      <dgm:prSet/>
      <dgm:spPr/>
      <dgm:t>
        <a:bodyPr/>
        <a:lstStyle/>
        <a:p>
          <a:r>
            <a:rPr lang="en-NZ" dirty="0" smtClean="0"/>
            <a:t>What might get in the way?</a:t>
          </a:r>
          <a:endParaRPr lang="en-NZ" dirty="0"/>
        </a:p>
      </dgm:t>
    </dgm:pt>
    <dgm:pt modelId="{52B6D606-9195-4D7D-841C-CFF974DBE250}" type="parTrans" cxnId="{C36B317B-9E42-4AC6-A22B-9C837E678294}">
      <dgm:prSet/>
      <dgm:spPr/>
      <dgm:t>
        <a:bodyPr/>
        <a:lstStyle/>
        <a:p>
          <a:endParaRPr lang="en-NZ"/>
        </a:p>
      </dgm:t>
    </dgm:pt>
    <dgm:pt modelId="{3BEF8AF1-DB10-4DC3-A041-1943A8DF2E41}" type="sibTrans" cxnId="{C36B317B-9E42-4AC6-A22B-9C837E678294}">
      <dgm:prSet/>
      <dgm:spPr/>
      <dgm:t>
        <a:bodyPr/>
        <a:lstStyle/>
        <a:p>
          <a:endParaRPr lang="en-NZ"/>
        </a:p>
      </dgm:t>
    </dgm:pt>
    <dgm:pt modelId="{D01CD6BB-B874-445F-92C2-414947033313}">
      <dgm:prSet/>
      <dgm:spPr/>
      <dgm:t>
        <a:bodyPr/>
        <a:lstStyle/>
        <a:p>
          <a:r>
            <a:rPr lang="en-NZ" dirty="0" smtClean="0"/>
            <a:t>Do we have the right people involved?</a:t>
          </a:r>
          <a:endParaRPr lang="en-NZ" dirty="0"/>
        </a:p>
      </dgm:t>
    </dgm:pt>
    <dgm:pt modelId="{F73B779B-4DFD-4990-80F6-F4F0BD637114}" type="parTrans" cxnId="{FF6F80A2-3BBC-41AF-B9B1-4B4BC5D00D40}">
      <dgm:prSet/>
      <dgm:spPr/>
      <dgm:t>
        <a:bodyPr/>
        <a:lstStyle/>
        <a:p>
          <a:endParaRPr lang="en-NZ"/>
        </a:p>
      </dgm:t>
    </dgm:pt>
    <dgm:pt modelId="{89D646B4-6DA3-4E29-A481-6AB2EB72A714}" type="sibTrans" cxnId="{FF6F80A2-3BBC-41AF-B9B1-4B4BC5D00D40}">
      <dgm:prSet/>
      <dgm:spPr/>
      <dgm:t>
        <a:bodyPr/>
        <a:lstStyle/>
        <a:p>
          <a:endParaRPr lang="en-NZ"/>
        </a:p>
      </dgm:t>
    </dgm:pt>
    <dgm:pt modelId="{C447285D-B0CF-4282-95CA-5CCE61DA04AD}" type="pres">
      <dgm:prSet presAssocID="{664DD23C-E598-40DC-AD0A-5CD64202E2AE}" presName="cycle" presStyleCnt="0">
        <dgm:presLayoutVars>
          <dgm:chMax val="1"/>
          <dgm:dir/>
          <dgm:animLvl val="ctr"/>
          <dgm:resizeHandles val="exact"/>
        </dgm:presLayoutVars>
      </dgm:prSet>
      <dgm:spPr/>
    </dgm:pt>
    <dgm:pt modelId="{378552AC-EFFF-4DFE-A76A-04A1B6FA9047}" type="pres">
      <dgm:prSet presAssocID="{AC9C352C-F5FB-403B-A45A-2F6889F0483B}" presName="centerShape" presStyleLbl="node0" presStyleIdx="0" presStyleCnt="1"/>
      <dgm:spPr/>
      <dgm:t>
        <a:bodyPr/>
        <a:lstStyle/>
        <a:p>
          <a:endParaRPr lang="en-NZ"/>
        </a:p>
      </dgm:t>
    </dgm:pt>
    <dgm:pt modelId="{AA2C911A-30EE-43B8-BA65-2578672839EA}" type="pres">
      <dgm:prSet presAssocID="{8B9B00E0-F21E-46C0-B7CC-4AFDEA934E3C}" presName="Name9" presStyleLbl="parChTrans1D2" presStyleIdx="0" presStyleCnt="8"/>
      <dgm:spPr/>
    </dgm:pt>
    <dgm:pt modelId="{3A78B081-0B8E-4F85-97F3-0BEAC6A6FA86}" type="pres">
      <dgm:prSet presAssocID="{8B9B00E0-F21E-46C0-B7CC-4AFDEA934E3C}" presName="connTx" presStyleLbl="parChTrans1D2" presStyleIdx="0" presStyleCnt="8"/>
      <dgm:spPr/>
    </dgm:pt>
    <dgm:pt modelId="{61E4B136-EBB3-4D5A-B5A4-27D48EF35A1B}" type="pres">
      <dgm:prSet presAssocID="{EEC350BB-161B-4207-841D-E93BCC31E601}" presName="node" presStyleLbl="node1" presStyleIdx="0" presStyleCnt="8">
        <dgm:presLayoutVars>
          <dgm:bulletEnabled val="1"/>
        </dgm:presLayoutVars>
      </dgm:prSet>
      <dgm:spPr/>
      <dgm:t>
        <a:bodyPr/>
        <a:lstStyle/>
        <a:p>
          <a:endParaRPr lang="en-NZ"/>
        </a:p>
      </dgm:t>
    </dgm:pt>
    <dgm:pt modelId="{3478D5AD-995A-4FF5-99BF-04FF8148AB45}" type="pres">
      <dgm:prSet presAssocID="{18FC9742-558B-48FB-A6E4-4F621CB1E81E}" presName="Name9" presStyleLbl="parChTrans1D2" presStyleIdx="1" presStyleCnt="8"/>
      <dgm:spPr/>
    </dgm:pt>
    <dgm:pt modelId="{810A46F6-33A7-45C7-AAEE-DFCB051A246C}" type="pres">
      <dgm:prSet presAssocID="{18FC9742-558B-48FB-A6E4-4F621CB1E81E}" presName="connTx" presStyleLbl="parChTrans1D2" presStyleIdx="1" presStyleCnt="8"/>
      <dgm:spPr/>
    </dgm:pt>
    <dgm:pt modelId="{2415547C-AD63-43E9-AFD8-003B8E2FB8AD}" type="pres">
      <dgm:prSet presAssocID="{E5D2763F-ACFF-44D9-9274-65E4EF5F4E45}" presName="node" presStyleLbl="node1" presStyleIdx="1" presStyleCnt="8">
        <dgm:presLayoutVars>
          <dgm:bulletEnabled val="1"/>
        </dgm:presLayoutVars>
      </dgm:prSet>
      <dgm:spPr/>
      <dgm:t>
        <a:bodyPr/>
        <a:lstStyle/>
        <a:p>
          <a:endParaRPr lang="en-NZ"/>
        </a:p>
      </dgm:t>
    </dgm:pt>
    <dgm:pt modelId="{99050C11-218D-4994-8651-73F092DA4E6F}" type="pres">
      <dgm:prSet presAssocID="{C478117C-B4FA-49D3-99BB-FAA7B47BDDD9}" presName="Name9" presStyleLbl="parChTrans1D2" presStyleIdx="2" presStyleCnt="8"/>
      <dgm:spPr/>
    </dgm:pt>
    <dgm:pt modelId="{041156EC-4E18-4EA0-8C8C-39F0DEF59D41}" type="pres">
      <dgm:prSet presAssocID="{C478117C-B4FA-49D3-99BB-FAA7B47BDDD9}" presName="connTx" presStyleLbl="parChTrans1D2" presStyleIdx="2" presStyleCnt="8"/>
      <dgm:spPr/>
    </dgm:pt>
    <dgm:pt modelId="{EBD313C1-F709-49FC-96D2-F5A8C3908230}" type="pres">
      <dgm:prSet presAssocID="{7E034B4D-2AC4-4A40-A687-B4C69FC14951}" presName="node" presStyleLbl="node1" presStyleIdx="2" presStyleCnt="8">
        <dgm:presLayoutVars>
          <dgm:bulletEnabled val="1"/>
        </dgm:presLayoutVars>
      </dgm:prSet>
      <dgm:spPr/>
      <dgm:t>
        <a:bodyPr/>
        <a:lstStyle/>
        <a:p>
          <a:endParaRPr lang="en-NZ"/>
        </a:p>
      </dgm:t>
    </dgm:pt>
    <dgm:pt modelId="{10D67817-3918-4918-9C89-9B988FB3FD47}" type="pres">
      <dgm:prSet presAssocID="{C69DED49-883D-4E20-8B3F-3DD1CEF07196}" presName="Name9" presStyleLbl="parChTrans1D2" presStyleIdx="3" presStyleCnt="8"/>
      <dgm:spPr/>
    </dgm:pt>
    <dgm:pt modelId="{7642006C-5BF2-4965-A8BD-F10A05F0BE69}" type="pres">
      <dgm:prSet presAssocID="{C69DED49-883D-4E20-8B3F-3DD1CEF07196}" presName="connTx" presStyleLbl="parChTrans1D2" presStyleIdx="3" presStyleCnt="8"/>
      <dgm:spPr/>
    </dgm:pt>
    <dgm:pt modelId="{40EC7FEF-0914-424B-AB06-06E83A9F469C}" type="pres">
      <dgm:prSet presAssocID="{C721B9AA-8F16-4F36-9477-1B5BDFCF503D}" presName="node" presStyleLbl="node1" presStyleIdx="3" presStyleCnt="8">
        <dgm:presLayoutVars>
          <dgm:bulletEnabled val="1"/>
        </dgm:presLayoutVars>
      </dgm:prSet>
      <dgm:spPr/>
      <dgm:t>
        <a:bodyPr/>
        <a:lstStyle/>
        <a:p>
          <a:endParaRPr lang="en-NZ"/>
        </a:p>
      </dgm:t>
    </dgm:pt>
    <dgm:pt modelId="{A3A945A9-60B8-4A5D-BCA5-B567915B1545}" type="pres">
      <dgm:prSet presAssocID="{F73B779B-4DFD-4990-80F6-F4F0BD637114}" presName="Name9" presStyleLbl="parChTrans1D2" presStyleIdx="4" presStyleCnt="8"/>
      <dgm:spPr/>
    </dgm:pt>
    <dgm:pt modelId="{E4428151-B401-4647-95CD-E190A213C281}" type="pres">
      <dgm:prSet presAssocID="{F73B779B-4DFD-4990-80F6-F4F0BD637114}" presName="connTx" presStyleLbl="parChTrans1D2" presStyleIdx="4" presStyleCnt="8"/>
      <dgm:spPr/>
    </dgm:pt>
    <dgm:pt modelId="{BABD2A0D-CF28-44B8-84ED-4658A011B4D7}" type="pres">
      <dgm:prSet presAssocID="{D01CD6BB-B874-445F-92C2-414947033313}" presName="node" presStyleLbl="node1" presStyleIdx="4" presStyleCnt="8">
        <dgm:presLayoutVars>
          <dgm:bulletEnabled val="1"/>
        </dgm:presLayoutVars>
      </dgm:prSet>
      <dgm:spPr/>
      <dgm:t>
        <a:bodyPr/>
        <a:lstStyle/>
        <a:p>
          <a:endParaRPr lang="en-NZ"/>
        </a:p>
      </dgm:t>
    </dgm:pt>
    <dgm:pt modelId="{3DC03645-FDCF-430B-A0C3-D5BA7421B67F}" type="pres">
      <dgm:prSet presAssocID="{29C89257-83F0-437B-88DB-08DFB323819E}" presName="Name9" presStyleLbl="parChTrans1D2" presStyleIdx="5" presStyleCnt="8"/>
      <dgm:spPr/>
    </dgm:pt>
    <dgm:pt modelId="{6F19831A-0670-42A2-9242-3DFE4B81A333}" type="pres">
      <dgm:prSet presAssocID="{29C89257-83F0-437B-88DB-08DFB323819E}" presName="connTx" presStyleLbl="parChTrans1D2" presStyleIdx="5" presStyleCnt="8"/>
      <dgm:spPr/>
    </dgm:pt>
    <dgm:pt modelId="{999BF2EA-9DA5-4AC2-87C7-45DAC832A21D}" type="pres">
      <dgm:prSet presAssocID="{C69939D2-451D-4D1F-AFB8-61B858C7084B}" presName="node" presStyleLbl="node1" presStyleIdx="5" presStyleCnt="8">
        <dgm:presLayoutVars>
          <dgm:bulletEnabled val="1"/>
        </dgm:presLayoutVars>
      </dgm:prSet>
      <dgm:spPr/>
      <dgm:t>
        <a:bodyPr/>
        <a:lstStyle/>
        <a:p>
          <a:endParaRPr lang="en-NZ"/>
        </a:p>
      </dgm:t>
    </dgm:pt>
    <dgm:pt modelId="{2AA6BF28-FEDB-4EA0-BF5A-E950D3446CB4}" type="pres">
      <dgm:prSet presAssocID="{52B6D606-9195-4D7D-841C-CFF974DBE250}" presName="Name9" presStyleLbl="parChTrans1D2" presStyleIdx="6" presStyleCnt="8"/>
      <dgm:spPr/>
    </dgm:pt>
    <dgm:pt modelId="{40B9D538-5A3E-4E9A-83BE-43DA2688DCB4}" type="pres">
      <dgm:prSet presAssocID="{52B6D606-9195-4D7D-841C-CFF974DBE250}" presName="connTx" presStyleLbl="parChTrans1D2" presStyleIdx="6" presStyleCnt="8"/>
      <dgm:spPr/>
    </dgm:pt>
    <dgm:pt modelId="{32795E82-FAAE-4B49-8DCC-9BA24727134F}" type="pres">
      <dgm:prSet presAssocID="{A392D23D-6635-4CA2-828F-76E040559357}" presName="node" presStyleLbl="node1" presStyleIdx="6" presStyleCnt="8">
        <dgm:presLayoutVars>
          <dgm:bulletEnabled val="1"/>
        </dgm:presLayoutVars>
      </dgm:prSet>
      <dgm:spPr/>
      <dgm:t>
        <a:bodyPr/>
        <a:lstStyle/>
        <a:p>
          <a:endParaRPr lang="en-NZ"/>
        </a:p>
      </dgm:t>
    </dgm:pt>
    <dgm:pt modelId="{8D84BE0A-1677-464B-A5D5-D9D4F4FF5A45}" type="pres">
      <dgm:prSet presAssocID="{ABD4CAB0-889B-4260-8429-D0B4C4F36C1C}" presName="Name9" presStyleLbl="parChTrans1D2" presStyleIdx="7" presStyleCnt="8"/>
      <dgm:spPr/>
    </dgm:pt>
    <dgm:pt modelId="{550B5B59-0A24-4D0A-9C2D-808F287A0884}" type="pres">
      <dgm:prSet presAssocID="{ABD4CAB0-889B-4260-8429-D0B4C4F36C1C}" presName="connTx" presStyleLbl="parChTrans1D2" presStyleIdx="7" presStyleCnt="8"/>
      <dgm:spPr/>
    </dgm:pt>
    <dgm:pt modelId="{524E1CE2-40EB-4FD8-BCB4-C90F6DBB58B5}" type="pres">
      <dgm:prSet presAssocID="{DDE61450-E9FE-48F3-B4F3-8C672CBCA099}" presName="node" presStyleLbl="node1" presStyleIdx="7" presStyleCnt="8">
        <dgm:presLayoutVars>
          <dgm:bulletEnabled val="1"/>
        </dgm:presLayoutVars>
      </dgm:prSet>
      <dgm:spPr/>
      <dgm:t>
        <a:bodyPr/>
        <a:lstStyle/>
        <a:p>
          <a:endParaRPr lang="en-NZ"/>
        </a:p>
      </dgm:t>
    </dgm:pt>
  </dgm:ptLst>
  <dgm:cxnLst>
    <dgm:cxn modelId="{DB28191A-B3F2-45E9-BAC0-CAFDC1700083}" type="presOf" srcId="{D01CD6BB-B874-445F-92C2-414947033313}" destId="{BABD2A0D-CF28-44B8-84ED-4658A011B4D7}" srcOrd="0" destOrd="0" presId="urn:microsoft.com/office/officeart/2005/8/layout/radial1"/>
    <dgm:cxn modelId="{5B808EF3-6C87-42F2-BC8F-D69C185A5CE8}" type="presOf" srcId="{C69939D2-451D-4D1F-AFB8-61B858C7084B}" destId="{999BF2EA-9DA5-4AC2-87C7-45DAC832A21D}" srcOrd="0" destOrd="0" presId="urn:microsoft.com/office/officeart/2005/8/layout/radial1"/>
    <dgm:cxn modelId="{F8E3D097-F30D-4EBD-977C-528645A943A7}" type="presOf" srcId="{52B6D606-9195-4D7D-841C-CFF974DBE250}" destId="{2AA6BF28-FEDB-4EA0-BF5A-E950D3446CB4}" srcOrd="0" destOrd="0" presId="urn:microsoft.com/office/officeart/2005/8/layout/radial1"/>
    <dgm:cxn modelId="{CE3EF522-1410-4D4B-B91B-3F9C56EDFCCE}" type="presOf" srcId="{EEC350BB-161B-4207-841D-E93BCC31E601}" destId="{61E4B136-EBB3-4D5A-B5A4-27D48EF35A1B}" srcOrd="0" destOrd="0" presId="urn:microsoft.com/office/officeart/2005/8/layout/radial1"/>
    <dgm:cxn modelId="{4F8F1D3E-A026-48B9-9077-0B298AF28A89}" srcId="{664DD23C-E598-40DC-AD0A-5CD64202E2AE}" destId="{AC9C352C-F5FB-403B-A45A-2F6889F0483B}" srcOrd="0" destOrd="0" parTransId="{19D9E38E-98ED-400E-ADFC-1043A22FAFBC}" sibTransId="{83AC9C49-8F3F-4129-BA00-B7BD1EEC4324}"/>
    <dgm:cxn modelId="{73F92F3A-B4BE-4AEF-B9A1-904C4146D5E3}" type="presOf" srcId="{8B9B00E0-F21E-46C0-B7CC-4AFDEA934E3C}" destId="{AA2C911A-30EE-43B8-BA65-2578672839EA}" srcOrd="0" destOrd="0" presId="urn:microsoft.com/office/officeart/2005/8/layout/radial1"/>
    <dgm:cxn modelId="{243AB93B-99A5-45A8-BF7C-BCF7B1F96F38}" type="presOf" srcId="{29C89257-83F0-437B-88DB-08DFB323819E}" destId="{3DC03645-FDCF-430B-A0C3-D5BA7421B67F}" srcOrd="0" destOrd="0" presId="urn:microsoft.com/office/officeart/2005/8/layout/radial1"/>
    <dgm:cxn modelId="{AD7AAA71-9334-45AC-97BB-0109FA51C60B}" type="presOf" srcId="{29C89257-83F0-437B-88DB-08DFB323819E}" destId="{6F19831A-0670-42A2-9242-3DFE4B81A333}" srcOrd="1" destOrd="0" presId="urn:microsoft.com/office/officeart/2005/8/layout/radial1"/>
    <dgm:cxn modelId="{FCDF7F34-53B4-4601-8A5E-83F64FD21BEB}" type="presOf" srcId="{C478117C-B4FA-49D3-99BB-FAA7B47BDDD9}" destId="{041156EC-4E18-4EA0-8C8C-39F0DEF59D41}" srcOrd="1" destOrd="0" presId="urn:microsoft.com/office/officeart/2005/8/layout/radial1"/>
    <dgm:cxn modelId="{24F19435-5B01-407A-A48F-A93962ACA641}" type="presOf" srcId="{7E034B4D-2AC4-4A40-A687-B4C69FC14951}" destId="{EBD313C1-F709-49FC-96D2-F5A8C3908230}" srcOrd="0" destOrd="0" presId="urn:microsoft.com/office/officeart/2005/8/layout/radial1"/>
    <dgm:cxn modelId="{D739FDD4-CF29-41BE-8B79-B5EA5BB87776}" type="presOf" srcId="{52B6D606-9195-4D7D-841C-CFF974DBE250}" destId="{40B9D538-5A3E-4E9A-83BE-43DA2688DCB4}" srcOrd="1" destOrd="0" presId="urn:microsoft.com/office/officeart/2005/8/layout/radial1"/>
    <dgm:cxn modelId="{CC3290D1-26B5-4C51-A436-544105FD65E3}" type="presOf" srcId="{ABD4CAB0-889B-4260-8429-D0B4C4F36C1C}" destId="{550B5B59-0A24-4D0A-9C2D-808F287A0884}" srcOrd="1" destOrd="0" presId="urn:microsoft.com/office/officeart/2005/8/layout/radial1"/>
    <dgm:cxn modelId="{3D7A5798-8643-4424-9D53-2085D2165578}" type="presOf" srcId="{ABD4CAB0-889B-4260-8429-D0B4C4F36C1C}" destId="{8D84BE0A-1677-464B-A5D5-D9D4F4FF5A45}" srcOrd="0" destOrd="0" presId="urn:microsoft.com/office/officeart/2005/8/layout/radial1"/>
    <dgm:cxn modelId="{2F160B60-B122-40A5-933E-6387062A37DC}" srcId="{AC9C352C-F5FB-403B-A45A-2F6889F0483B}" destId="{EEC350BB-161B-4207-841D-E93BCC31E601}" srcOrd="0" destOrd="0" parTransId="{8B9B00E0-F21E-46C0-B7CC-4AFDEA934E3C}" sibTransId="{19FE9B01-177F-4DF2-86B5-300A3A337C3A}"/>
    <dgm:cxn modelId="{6529BE7C-A911-460C-A773-9CF689EE5D80}" type="presOf" srcId="{C69DED49-883D-4E20-8B3F-3DD1CEF07196}" destId="{7642006C-5BF2-4965-A8BD-F10A05F0BE69}" srcOrd="1" destOrd="0" presId="urn:microsoft.com/office/officeart/2005/8/layout/radial1"/>
    <dgm:cxn modelId="{B20A899A-8E55-4597-90DE-DF2A5C4F9C5D}" srcId="{AC9C352C-F5FB-403B-A45A-2F6889F0483B}" destId="{C69939D2-451D-4D1F-AFB8-61B858C7084B}" srcOrd="5" destOrd="0" parTransId="{29C89257-83F0-437B-88DB-08DFB323819E}" sibTransId="{F1149BD4-EF7D-4470-891B-0AE713C7D733}"/>
    <dgm:cxn modelId="{2D2A9B1C-3D18-47E5-990D-E0B75FDF0BDE}" type="presOf" srcId="{F73B779B-4DFD-4990-80F6-F4F0BD637114}" destId="{E4428151-B401-4647-95CD-E190A213C281}" srcOrd="1" destOrd="0" presId="urn:microsoft.com/office/officeart/2005/8/layout/radial1"/>
    <dgm:cxn modelId="{1125897B-4CE9-442B-A681-F55E7BA5BA52}" type="presOf" srcId="{E5D2763F-ACFF-44D9-9274-65E4EF5F4E45}" destId="{2415547C-AD63-43E9-AFD8-003B8E2FB8AD}" srcOrd="0" destOrd="0" presId="urn:microsoft.com/office/officeart/2005/8/layout/radial1"/>
    <dgm:cxn modelId="{926765C5-5370-4ACB-9162-645E4E6E951D}" type="presOf" srcId="{664DD23C-E598-40DC-AD0A-5CD64202E2AE}" destId="{C447285D-B0CF-4282-95CA-5CCE61DA04AD}" srcOrd="0" destOrd="0" presId="urn:microsoft.com/office/officeart/2005/8/layout/radial1"/>
    <dgm:cxn modelId="{DE74D8F7-C8E4-4DEE-A54F-3F1E74227CBB}" srcId="{AC9C352C-F5FB-403B-A45A-2F6889F0483B}" destId="{E5D2763F-ACFF-44D9-9274-65E4EF5F4E45}" srcOrd="1" destOrd="0" parTransId="{18FC9742-558B-48FB-A6E4-4F621CB1E81E}" sibTransId="{77FC6343-FB15-441B-88CA-0AA05596B408}"/>
    <dgm:cxn modelId="{DE754A9D-19EA-413A-A834-557367A3D3D8}" srcId="{AC9C352C-F5FB-403B-A45A-2F6889F0483B}" destId="{7E034B4D-2AC4-4A40-A687-B4C69FC14951}" srcOrd="2" destOrd="0" parTransId="{C478117C-B4FA-49D3-99BB-FAA7B47BDDD9}" sibTransId="{241392C7-C13E-447A-9215-1E16084FD91E}"/>
    <dgm:cxn modelId="{6CD22900-A29D-4AC8-9F62-99ED6D6BA382}" srcId="{AC9C352C-F5FB-403B-A45A-2F6889F0483B}" destId="{DDE61450-E9FE-48F3-B4F3-8C672CBCA099}" srcOrd="7" destOrd="0" parTransId="{ABD4CAB0-889B-4260-8429-D0B4C4F36C1C}" sibTransId="{85816889-FA5E-49A9-9043-1E9EFCFC15B9}"/>
    <dgm:cxn modelId="{41C9FEC4-3426-4576-AFB1-618337E91DCD}" type="presOf" srcId="{A392D23D-6635-4CA2-828F-76E040559357}" destId="{32795E82-FAAE-4B49-8DCC-9BA24727134F}" srcOrd="0" destOrd="0" presId="urn:microsoft.com/office/officeart/2005/8/layout/radial1"/>
    <dgm:cxn modelId="{86EF9E8D-1975-4194-B349-30930969C986}" srcId="{AC9C352C-F5FB-403B-A45A-2F6889F0483B}" destId="{C721B9AA-8F16-4F36-9477-1B5BDFCF503D}" srcOrd="3" destOrd="0" parTransId="{C69DED49-883D-4E20-8B3F-3DD1CEF07196}" sibTransId="{0CB940E8-3475-479F-9D06-C51D01780A86}"/>
    <dgm:cxn modelId="{A10895D1-6FE5-44EE-BAE5-BBAE28287E74}" type="presOf" srcId="{AC9C352C-F5FB-403B-A45A-2F6889F0483B}" destId="{378552AC-EFFF-4DFE-A76A-04A1B6FA9047}" srcOrd="0" destOrd="0" presId="urn:microsoft.com/office/officeart/2005/8/layout/radial1"/>
    <dgm:cxn modelId="{C36B317B-9E42-4AC6-A22B-9C837E678294}" srcId="{AC9C352C-F5FB-403B-A45A-2F6889F0483B}" destId="{A392D23D-6635-4CA2-828F-76E040559357}" srcOrd="6" destOrd="0" parTransId="{52B6D606-9195-4D7D-841C-CFF974DBE250}" sibTransId="{3BEF8AF1-DB10-4DC3-A041-1943A8DF2E41}"/>
    <dgm:cxn modelId="{0866A610-CDFF-492A-9FB2-B0445622A5CA}" type="presOf" srcId="{DDE61450-E9FE-48F3-B4F3-8C672CBCA099}" destId="{524E1CE2-40EB-4FD8-BCB4-C90F6DBB58B5}" srcOrd="0" destOrd="0" presId="urn:microsoft.com/office/officeart/2005/8/layout/radial1"/>
    <dgm:cxn modelId="{3DCF36E9-67C6-4FF3-84C2-9179B7B801EE}" type="presOf" srcId="{C69DED49-883D-4E20-8B3F-3DD1CEF07196}" destId="{10D67817-3918-4918-9C89-9B988FB3FD47}" srcOrd="0" destOrd="0" presId="urn:microsoft.com/office/officeart/2005/8/layout/radial1"/>
    <dgm:cxn modelId="{371E1D00-013A-4C72-AF69-416479F4C8CB}" type="presOf" srcId="{8B9B00E0-F21E-46C0-B7CC-4AFDEA934E3C}" destId="{3A78B081-0B8E-4F85-97F3-0BEAC6A6FA86}" srcOrd="1" destOrd="0" presId="urn:microsoft.com/office/officeart/2005/8/layout/radial1"/>
    <dgm:cxn modelId="{577FE562-6B46-4FAF-8909-0F4E9CE18EFC}" type="presOf" srcId="{18FC9742-558B-48FB-A6E4-4F621CB1E81E}" destId="{810A46F6-33A7-45C7-AAEE-DFCB051A246C}" srcOrd="1" destOrd="0" presId="urn:microsoft.com/office/officeart/2005/8/layout/radial1"/>
    <dgm:cxn modelId="{EEDFA5AD-8382-4CA5-B252-A1236E44527D}" type="presOf" srcId="{F73B779B-4DFD-4990-80F6-F4F0BD637114}" destId="{A3A945A9-60B8-4A5D-BCA5-B567915B1545}" srcOrd="0" destOrd="0" presId="urn:microsoft.com/office/officeart/2005/8/layout/radial1"/>
    <dgm:cxn modelId="{B89BA713-9316-4325-A31E-2E9075C4C4D0}" type="presOf" srcId="{18FC9742-558B-48FB-A6E4-4F621CB1E81E}" destId="{3478D5AD-995A-4FF5-99BF-04FF8148AB45}" srcOrd="0" destOrd="0" presId="urn:microsoft.com/office/officeart/2005/8/layout/radial1"/>
    <dgm:cxn modelId="{C01E9ACB-6049-4E2E-9AC3-323E27755AC0}" type="presOf" srcId="{C721B9AA-8F16-4F36-9477-1B5BDFCF503D}" destId="{40EC7FEF-0914-424B-AB06-06E83A9F469C}" srcOrd="0" destOrd="0" presId="urn:microsoft.com/office/officeart/2005/8/layout/radial1"/>
    <dgm:cxn modelId="{1A8CFAD6-ECD7-4EED-80A1-B213004F9B61}" type="presOf" srcId="{C478117C-B4FA-49D3-99BB-FAA7B47BDDD9}" destId="{99050C11-218D-4994-8651-73F092DA4E6F}" srcOrd="0" destOrd="0" presId="urn:microsoft.com/office/officeart/2005/8/layout/radial1"/>
    <dgm:cxn modelId="{FF6F80A2-3BBC-41AF-B9B1-4B4BC5D00D40}" srcId="{AC9C352C-F5FB-403B-A45A-2F6889F0483B}" destId="{D01CD6BB-B874-445F-92C2-414947033313}" srcOrd="4" destOrd="0" parTransId="{F73B779B-4DFD-4990-80F6-F4F0BD637114}" sibTransId="{89D646B4-6DA3-4E29-A481-6AB2EB72A714}"/>
    <dgm:cxn modelId="{249772CF-9FD7-4E6E-B95A-592C51F7BEAC}" type="presParOf" srcId="{C447285D-B0CF-4282-95CA-5CCE61DA04AD}" destId="{378552AC-EFFF-4DFE-A76A-04A1B6FA9047}" srcOrd="0" destOrd="0" presId="urn:microsoft.com/office/officeart/2005/8/layout/radial1"/>
    <dgm:cxn modelId="{2B2B19E3-EFC2-46C1-BA76-A3257F3370E2}" type="presParOf" srcId="{C447285D-B0CF-4282-95CA-5CCE61DA04AD}" destId="{AA2C911A-30EE-43B8-BA65-2578672839EA}" srcOrd="1" destOrd="0" presId="urn:microsoft.com/office/officeart/2005/8/layout/radial1"/>
    <dgm:cxn modelId="{FCE7FEAC-2F65-4544-9FD7-7CA09D2E2851}" type="presParOf" srcId="{AA2C911A-30EE-43B8-BA65-2578672839EA}" destId="{3A78B081-0B8E-4F85-97F3-0BEAC6A6FA86}" srcOrd="0" destOrd="0" presId="urn:microsoft.com/office/officeart/2005/8/layout/radial1"/>
    <dgm:cxn modelId="{1D767E1A-E7C7-405F-99E6-29C78EA79288}" type="presParOf" srcId="{C447285D-B0CF-4282-95CA-5CCE61DA04AD}" destId="{61E4B136-EBB3-4D5A-B5A4-27D48EF35A1B}" srcOrd="2" destOrd="0" presId="urn:microsoft.com/office/officeart/2005/8/layout/radial1"/>
    <dgm:cxn modelId="{C5478F21-077E-482B-92C2-049BE4DE30D8}" type="presParOf" srcId="{C447285D-B0CF-4282-95CA-5CCE61DA04AD}" destId="{3478D5AD-995A-4FF5-99BF-04FF8148AB45}" srcOrd="3" destOrd="0" presId="urn:microsoft.com/office/officeart/2005/8/layout/radial1"/>
    <dgm:cxn modelId="{0CF186C5-ABC0-4A07-9FD9-B7D35A53E18F}" type="presParOf" srcId="{3478D5AD-995A-4FF5-99BF-04FF8148AB45}" destId="{810A46F6-33A7-45C7-AAEE-DFCB051A246C}" srcOrd="0" destOrd="0" presId="urn:microsoft.com/office/officeart/2005/8/layout/radial1"/>
    <dgm:cxn modelId="{EF74BE33-0DF1-4795-B03E-178D78CA06EA}" type="presParOf" srcId="{C447285D-B0CF-4282-95CA-5CCE61DA04AD}" destId="{2415547C-AD63-43E9-AFD8-003B8E2FB8AD}" srcOrd="4" destOrd="0" presId="urn:microsoft.com/office/officeart/2005/8/layout/radial1"/>
    <dgm:cxn modelId="{2BD4D25F-A4E1-47E8-AFBD-321E4A4A65CE}" type="presParOf" srcId="{C447285D-B0CF-4282-95CA-5CCE61DA04AD}" destId="{99050C11-218D-4994-8651-73F092DA4E6F}" srcOrd="5" destOrd="0" presId="urn:microsoft.com/office/officeart/2005/8/layout/radial1"/>
    <dgm:cxn modelId="{B0E9D221-8D00-4FB9-A7B9-D4329964F0DC}" type="presParOf" srcId="{99050C11-218D-4994-8651-73F092DA4E6F}" destId="{041156EC-4E18-4EA0-8C8C-39F0DEF59D41}" srcOrd="0" destOrd="0" presId="urn:microsoft.com/office/officeart/2005/8/layout/radial1"/>
    <dgm:cxn modelId="{1EBE2CAB-3060-477E-8836-7F0B4ACE1BC1}" type="presParOf" srcId="{C447285D-B0CF-4282-95CA-5CCE61DA04AD}" destId="{EBD313C1-F709-49FC-96D2-F5A8C3908230}" srcOrd="6" destOrd="0" presId="urn:microsoft.com/office/officeart/2005/8/layout/radial1"/>
    <dgm:cxn modelId="{B77124EE-1DCB-4D21-A0B8-41D65B0E08D9}" type="presParOf" srcId="{C447285D-B0CF-4282-95CA-5CCE61DA04AD}" destId="{10D67817-3918-4918-9C89-9B988FB3FD47}" srcOrd="7" destOrd="0" presId="urn:microsoft.com/office/officeart/2005/8/layout/radial1"/>
    <dgm:cxn modelId="{17C24D56-9E97-483F-9AC5-AC439E911D92}" type="presParOf" srcId="{10D67817-3918-4918-9C89-9B988FB3FD47}" destId="{7642006C-5BF2-4965-A8BD-F10A05F0BE69}" srcOrd="0" destOrd="0" presId="urn:microsoft.com/office/officeart/2005/8/layout/radial1"/>
    <dgm:cxn modelId="{6E107919-242E-438E-A91A-18879BF47EAC}" type="presParOf" srcId="{C447285D-B0CF-4282-95CA-5CCE61DA04AD}" destId="{40EC7FEF-0914-424B-AB06-06E83A9F469C}" srcOrd="8" destOrd="0" presId="urn:microsoft.com/office/officeart/2005/8/layout/radial1"/>
    <dgm:cxn modelId="{B47BA697-C78E-433F-9F14-01C5446C110A}" type="presParOf" srcId="{C447285D-B0CF-4282-95CA-5CCE61DA04AD}" destId="{A3A945A9-60B8-4A5D-BCA5-B567915B1545}" srcOrd="9" destOrd="0" presId="urn:microsoft.com/office/officeart/2005/8/layout/radial1"/>
    <dgm:cxn modelId="{7214A315-9A9F-46ED-9F7B-122C09DE698B}" type="presParOf" srcId="{A3A945A9-60B8-4A5D-BCA5-B567915B1545}" destId="{E4428151-B401-4647-95CD-E190A213C281}" srcOrd="0" destOrd="0" presId="urn:microsoft.com/office/officeart/2005/8/layout/radial1"/>
    <dgm:cxn modelId="{FB370801-6DBC-409F-A0E3-2DCA054ECBDB}" type="presParOf" srcId="{C447285D-B0CF-4282-95CA-5CCE61DA04AD}" destId="{BABD2A0D-CF28-44B8-84ED-4658A011B4D7}" srcOrd="10" destOrd="0" presId="urn:microsoft.com/office/officeart/2005/8/layout/radial1"/>
    <dgm:cxn modelId="{856CBDA0-3B8B-440F-A079-26D2BF9D16EF}" type="presParOf" srcId="{C447285D-B0CF-4282-95CA-5CCE61DA04AD}" destId="{3DC03645-FDCF-430B-A0C3-D5BA7421B67F}" srcOrd="11" destOrd="0" presId="urn:microsoft.com/office/officeart/2005/8/layout/radial1"/>
    <dgm:cxn modelId="{1A955A57-F87B-48ED-A90D-8D3CE53A4568}" type="presParOf" srcId="{3DC03645-FDCF-430B-A0C3-D5BA7421B67F}" destId="{6F19831A-0670-42A2-9242-3DFE4B81A333}" srcOrd="0" destOrd="0" presId="urn:microsoft.com/office/officeart/2005/8/layout/radial1"/>
    <dgm:cxn modelId="{77797AE3-4703-4216-98F9-715A1F24A30A}" type="presParOf" srcId="{C447285D-B0CF-4282-95CA-5CCE61DA04AD}" destId="{999BF2EA-9DA5-4AC2-87C7-45DAC832A21D}" srcOrd="12" destOrd="0" presId="urn:microsoft.com/office/officeart/2005/8/layout/radial1"/>
    <dgm:cxn modelId="{55BEE6D4-A739-4811-AA1E-FBD00BE8AFB1}" type="presParOf" srcId="{C447285D-B0CF-4282-95CA-5CCE61DA04AD}" destId="{2AA6BF28-FEDB-4EA0-BF5A-E950D3446CB4}" srcOrd="13" destOrd="0" presId="urn:microsoft.com/office/officeart/2005/8/layout/radial1"/>
    <dgm:cxn modelId="{36B568B0-F24B-4673-B87A-21F61920232E}" type="presParOf" srcId="{2AA6BF28-FEDB-4EA0-BF5A-E950D3446CB4}" destId="{40B9D538-5A3E-4E9A-83BE-43DA2688DCB4}" srcOrd="0" destOrd="0" presId="urn:microsoft.com/office/officeart/2005/8/layout/radial1"/>
    <dgm:cxn modelId="{5CD44431-9043-4E5D-806D-348A81D8E0B4}" type="presParOf" srcId="{C447285D-B0CF-4282-95CA-5CCE61DA04AD}" destId="{32795E82-FAAE-4B49-8DCC-9BA24727134F}" srcOrd="14" destOrd="0" presId="urn:microsoft.com/office/officeart/2005/8/layout/radial1"/>
    <dgm:cxn modelId="{8D402985-83B7-40E6-B1C1-6E7D50E32ADF}" type="presParOf" srcId="{C447285D-B0CF-4282-95CA-5CCE61DA04AD}" destId="{8D84BE0A-1677-464B-A5D5-D9D4F4FF5A45}" srcOrd="15" destOrd="0" presId="urn:microsoft.com/office/officeart/2005/8/layout/radial1"/>
    <dgm:cxn modelId="{834863F3-A99F-4442-932A-3C41330F86F4}" type="presParOf" srcId="{8D84BE0A-1677-464B-A5D5-D9D4F4FF5A45}" destId="{550B5B59-0A24-4D0A-9C2D-808F287A0884}" srcOrd="0" destOrd="0" presId="urn:microsoft.com/office/officeart/2005/8/layout/radial1"/>
    <dgm:cxn modelId="{A4EC6F49-30FD-48AD-8EA7-B6BD7C0F92D1}" type="presParOf" srcId="{C447285D-B0CF-4282-95CA-5CCE61DA04AD}" destId="{524E1CE2-40EB-4FD8-BCB4-C90F6DBB58B5}" srcOrd="16" destOrd="0" presId="urn:microsoft.com/office/officeart/2005/8/layout/radia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78552AC-EFFF-4DFE-A76A-04A1B6FA9047}">
      <dsp:nvSpPr>
        <dsp:cNvPr id="0" name=""/>
        <dsp:cNvSpPr/>
      </dsp:nvSpPr>
      <dsp:spPr>
        <a:xfrm>
          <a:off x="2977397" y="1753261"/>
          <a:ext cx="1029981" cy="10299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lvl="0" algn="ctr" defTabSz="311150">
            <a:lnSpc>
              <a:spcPct val="90000"/>
            </a:lnSpc>
            <a:spcBef>
              <a:spcPct val="0"/>
            </a:spcBef>
            <a:spcAft>
              <a:spcPct val="35000"/>
            </a:spcAft>
          </a:pPr>
          <a:r>
            <a:rPr lang="en-NZ" sz="700" kern="1200" dirty="0" smtClean="0"/>
            <a:t>Developing Whanaungatanga with Whānau Group</a:t>
          </a:r>
          <a:endParaRPr lang="en-NZ" sz="700" kern="1200" dirty="0"/>
        </a:p>
      </dsp:txBody>
      <dsp:txXfrm>
        <a:off x="2977397" y="1753261"/>
        <a:ext cx="1029981" cy="1029981"/>
      </dsp:txXfrm>
    </dsp:sp>
    <dsp:sp modelId="{AA2C911A-30EE-43B8-BA65-2578672839EA}">
      <dsp:nvSpPr>
        <dsp:cNvPr id="0" name=""/>
        <dsp:cNvSpPr/>
      </dsp:nvSpPr>
      <dsp:spPr>
        <a:xfrm rot="16200000">
          <a:off x="3132297" y="1379899"/>
          <a:ext cx="720181" cy="26542"/>
        </a:xfrm>
        <a:custGeom>
          <a:avLst/>
          <a:gdLst/>
          <a:ahLst/>
          <a:cxnLst/>
          <a:rect l="0" t="0" r="0" b="0"/>
          <a:pathLst>
            <a:path>
              <a:moveTo>
                <a:pt x="0" y="13271"/>
              </a:moveTo>
              <a:lnTo>
                <a:pt x="720181" y="13271"/>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rot="16200000">
        <a:off x="3474383" y="1375166"/>
        <a:ext cx="36009" cy="36009"/>
      </dsp:txXfrm>
    </dsp:sp>
    <dsp:sp modelId="{61E4B136-EBB3-4D5A-B5A4-27D48EF35A1B}">
      <dsp:nvSpPr>
        <dsp:cNvPr id="0" name=""/>
        <dsp:cNvSpPr/>
      </dsp:nvSpPr>
      <dsp:spPr>
        <a:xfrm>
          <a:off x="2977397" y="3098"/>
          <a:ext cx="1029981" cy="1029981"/>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NZ" sz="900" kern="1200" dirty="0" smtClean="0"/>
            <a:t>Create a common identity</a:t>
          </a:r>
          <a:endParaRPr lang="en-NZ" sz="900" kern="1200" dirty="0"/>
        </a:p>
      </dsp:txBody>
      <dsp:txXfrm>
        <a:off x="2977397" y="3098"/>
        <a:ext cx="1029981" cy="1029981"/>
      </dsp:txXfrm>
    </dsp:sp>
    <dsp:sp modelId="{3478D5AD-995A-4FF5-99BF-04FF8148AB45}">
      <dsp:nvSpPr>
        <dsp:cNvPr id="0" name=""/>
        <dsp:cNvSpPr/>
      </dsp:nvSpPr>
      <dsp:spPr>
        <a:xfrm rot="18900000">
          <a:off x="3751073" y="1636204"/>
          <a:ext cx="720181" cy="26542"/>
        </a:xfrm>
        <a:custGeom>
          <a:avLst/>
          <a:gdLst/>
          <a:ahLst/>
          <a:cxnLst/>
          <a:rect l="0" t="0" r="0" b="0"/>
          <a:pathLst>
            <a:path>
              <a:moveTo>
                <a:pt x="0" y="13271"/>
              </a:moveTo>
              <a:lnTo>
                <a:pt x="720181" y="13271"/>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rot="18900000">
        <a:off x="4093159" y="1631471"/>
        <a:ext cx="36009" cy="36009"/>
      </dsp:txXfrm>
    </dsp:sp>
    <dsp:sp modelId="{2415547C-AD63-43E9-AFD8-003B8E2FB8AD}">
      <dsp:nvSpPr>
        <dsp:cNvPr id="0" name=""/>
        <dsp:cNvSpPr/>
      </dsp:nvSpPr>
      <dsp:spPr>
        <a:xfrm>
          <a:off x="4214949" y="515709"/>
          <a:ext cx="1029981" cy="1029981"/>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NZ" sz="900" kern="1200" dirty="0" smtClean="0"/>
            <a:t>What are your strengths?  </a:t>
          </a:r>
        </a:p>
        <a:p>
          <a:pPr lvl="0" algn="ctr" defTabSz="400050">
            <a:lnSpc>
              <a:spcPct val="90000"/>
            </a:lnSpc>
            <a:spcBef>
              <a:spcPct val="0"/>
            </a:spcBef>
            <a:spcAft>
              <a:spcPct val="35000"/>
            </a:spcAft>
          </a:pPr>
          <a:r>
            <a:rPr lang="en-NZ" sz="900" kern="1200" dirty="0" smtClean="0"/>
            <a:t>Talk about how to build these</a:t>
          </a:r>
          <a:endParaRPr lang="en-NZ" sz="900" kern="1200" dirty="0"/>
        </a:p>
      </dsp:txBody>
      <dsp:txXfrm>
        <a:off x="4214949" y="515709"/>
        <a:ext cx="1029981" cy="1029981"/>
      </dsp:txXfrm>
    </dsp:sp>
    <dsp:sp modelId="{99050C11-218D-4994-8651-73F092DA4E6F}">
      <dsp:nvSpPr>
        <dsp:cNvPr id="0" name=""/>
        <dsp:cNvSpPr/>
      </dsp:nvSpPr>
      <dsp:spPr>
        <a:xfrm>
          <a:off x="4007378" y="2254980"/>
          <a:ext cx="720181" cy="26542"/>
        </a:xfrm>
        <a:custGeom>
          <a:avLst/>
          <a:gdLst/>
          <a:ahLst/>
          <a:cxnLst/>
          <a:rect l="0" t="0" r="0" b="0"/>
          <a:pathLst>
            <a:path>
              <a:moveTo>
                <a:pt x="0" y="13271"/>
              </a:moveTo>
              <a:lnTo>
                <a:pt x="720181" y="13271"/>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a:off x="4349464" y="2250247"/>
        <a:ext cx="36009" cy="36009"/>
      </dsp:txXfrm>
    </dsp:sp>
    <dsp:sp modelId="{EBD313C1-F709-49FC-96D2-F5A8C3908230}">
      <dsp:nvSpPr>
        <dsp:cNvPr id="0" name=""/>
        <dsp:cNvSpPr/>
      </dsp:nvSpPr>
      <dsp:spPr>
        <a:xfrm>
          <a:off x="4727559" y="1753261"/>
          <a:ext cx="1029981" cy="1029981"/>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NZ" sz="900" kern="1200" dirty="0" smtClean="0"/>
            <a:t>What do you value?</a:t>
          </a:r>
          <a:endParaRPr lang="en-NZ" sz="900" kern="1200" dirty="0"/>
        </a:p>
      </dsp:txBody>
      <dsp:txXfrm>
        <a:off x="4727559" y="1753261"/>
        <a:ext cx="1029981" cy="1029981"/>
      </dsp:txXfrm>
    </dsp:sp>
    <dsp:sp modelId="{10D67817-3918-4918-9C89-9B988FB3FD47}">
      <dsp:nvSpPr>
        <dsp:cNvPr id="0" name=""/>
        <dsp:cNvSpPr/>
      </dsp:nvSpPr>
      <dsp:spPr>
        <a:xfrm rot="2700000">
          <a:off x="3751073" y="2873756"/>
          <a:ext cx="720181" cy="26542"/>
        </a:xfrm>
        <a:custGeom>
          <a:avLst/>
          <a:gdLst/>
          <a:ahLst/>
          <a:cxnLst/>
          <a:rect l="0" t="0" r="0" b="0"/>
          <a:pathLst>
            <a:path>
              <a:moveTo>
                <a:pt x="0" y="13271"/>
              </a:moveTo>
              <a:lnTo>
                <a:pt x="720181" y="13271"/>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rot="2700000">
        <a:off x="4093159" y="2869023"/>
        <a:ext cx="36009" cy="36009"/>
      </dsp:txXfrm>
    </dsp:sp>
    <dsp:sp modelId="{40EC7FEF-0914-424B-AB06-06E83A9F469C}">
      <dsp:nvSpPr>
        <dsp:cNvPr id="0" name=""/>
        <dsp:cNvSpPr/>
      </dsp:nvSpPr>
      <dsp:spPr>
        <a:xfrm>
          <a:off x="4214949" y="2990813"/>
          <a:ext cx="1029981" cy="1029981"/>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NZ" sz="900" kern="1200" dirty="0" smtClean="0"/>
            <a:t>Focus on the here and now</a:t>
          </a:r>
          <a:endParaRPr lang="en-NZ" sz="900" kern="1200" dirty="0"/>
        </a:p>
      </dsp:txBody>
      <dsp:txXfrm>
        <a:off x="4214949" y="2990813"/>
        <a:ext cx="1029981" cy="1029981"/>
      </dsp:txXfrm>
    </dsp:sp>
    <dsp:sp modelId="{A3A945A9-60B8-4A5D-BCA5-B567915B1545}">
      <dsp:nvSpPr>
        <dsp:cNvPr id="0" name=""/>
        <dsp:cNvSpPr/>
      </dsp:nvSpPr>
      <dsp:spPr>
        <a:xfrm rot="5400000">
          <a:off x="3132297" y="3130061"/>
          <a:ext cx="720181" cy="26542"/>
        </a:xfrm>
        <a:custGeom>
          <a:avLst/>
          <a:gdLst/>
          <a:ahLst/>
          <a:cxnLst/>
          <a:rect l="0" t="0" r="0" b="0"/>
          <a:pathLst>
            <a:path>
              <a:moveTo>
                <a:pt x="0" y="13271"/>
              </a:moveTo>
              <a:lnTo>
                <a:pt x="720181" y="13271"/>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rot="5400000">
        <a:off x="3474383" y="3125328"/>
        <a:ext cx="36009" cy="36009"/>
      </dsp:txXfrm>
    </dsp:sp>
    <dsp:sp modelId="{BABD2A0D-CF28-44B8-84ED-4658A011B4D7}">
      <dsp:nvSpPr>
        <dsp:cNvPr id="0" name=""/>
        <dsp:cNvSpPr/>
      </dsp:nvSpPr>
      <dsp:spPr>
        <a:xfrm>
          <a:off x="2977397" y="3503423"/>
          <a:ext cx="1029981" cy="1029981"/>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NZ" sz="900" kern="1200" dirty="0" smtClean="0"/>
            <a:t>Do we have the right people involved?</a:t>
          </a:r>
          <a:endParaRPr lang="en-NZ" sz="900" kern="1200" dirty="0"/>
        </a:p>
      </dsp:txBody>
      <dsp:txXfrm>
        <a:off x="2977397" y="3503423"/>
        <a:ext cx="1029981" cy="1029981"/>
      </dsp:txXfrm>
    </dsp:sp>
    <dsp:sp modelId="{3DC03645-FDCF-430B-A0C3-D5BA7421B67F}">
      <dsp:nvSpPr>
        <dsp:cNvPr id="0" name=""/>
        <dsp:cNvSpPr/>
      </dsp:nvSpPr>
      <dsp:spPr>
        <a:xfrm rot="8100000">
          <a:off x="2513521" y="2873756"/>
          <a:ext cx="720181" cy="26542"/>
        </a:xfrm>
        <a:custGeom>
          <a:avLst/>
          <a:gdLst/>
          <a:ahLst/>
          <a:cxnLst/>
          <a:rect l="0" t="0" r="0" b="0"/>
          <a:pathLst>
            <a:path>
              <a:moveTo>
                <a:pt x="0" y="13271"/>
              </a:moveTo>
              <a:lnTo>
                <a:pt x="720181" y="13271"/>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rot="8100000">
        <a:off x="2855607" y="2869023"/>
        <a:ext cx="36009" cy="36009"/>
      </dsp:txXfrm>
    </dsp:sp>
    <dsp:sp modelId="{999BF2EA-9DA5-4AC2-87C7-45DAC832A21D}">
      <dsp:nvSpPr>
        <dsp:cNvPr id="0" name=""/>
        <dsp:cNvSpPr/>
      </dsp:nvSpPr>
      <dsp:spPr>
        <a:xfrm>
          <a:off x="1739845" y="2990813"/>
          <a:ext cx="1029981" cy="1029981"/>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NZ" sz="900" kern="1200" dirty="0" smtClean="0"/>
            <a:t>What are your feelings about school?</a:t>
          </a:r>
          <a:endParaRPr lang="en-NZ" sz="900" kern="1200" dirty="0"/>
        </a:p>
      </dsp:txBody>
      <dsp:txXfrm>
        <a:off x="1739845" y="2990813"/>
        <a:ext cx="1029981" cy="1029981"/>
      </dsp:txXfrm>
    </dsp:sp>
    <dsp:sp modelId="{2AA6BF28-FEDB-4EA0-BF5A-E950D3446CB4}">
      <dsp:nvSpPr>
        <dsp:cNvPr id="0" name=""/>
        <dsp:cNvSpPr/>
      </dsp:nvSpPr>
      <dsp:spPr>
        <a:xfrm rot="10800000">
          <a:off x="2257216" y="2254980"/>
          <a:ext cx="720181" cy="26542"/>
        </a:xfrm>
        <a:custGeom>
          <a:avLst/>
          <a:gdLst/>
          <a:ahLst/>
          <a:cxnLst/>
          <a:rect l="0" t="0" r="0" b="0"/>
          <a:pathLst>
            <a:path>
              <a:moveTo>
                <a:pt x="0" y="13271"/>
              </a:moveTo>
              <a:lnTo>
                <a:pt x="720181" y="13271"/>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rot="10800000">
        <a:off x="2599302" y="2250247"/>
        <a:ext cx="36009" cy="36009"/>
      </dsp:txXfrm>
    </dsp:sp>
    <dsp:sp modelId="{32795E82-FAAE-4B49-8DCC-9BA24727134F}">
      <dsp:nvSpPr>
        <dsp:cNvPr id="0" name=""/>
        <dsp:cNvSpPr/>
      </dsp:nvSpPr>
      <dsp:spPr>
        <a:xfrm>
          <a:off x="1227234" y="1753261"/>
          <a:ext cx="1029981" cy="1029981"/>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NZ" sz="900" kern="1200" dirty="0" smtClean="0"/>
            <a:t>What might get in the way?</a:t>
          </a:r>
          <a:endParaRPr lang="en-NZ" sz="900" kern="1200" dirty="0"/>
        </a:p>
      </dsp:txBody>
      <dsp:txXfrm>
        <a:off x="1227234" y="1753261"/>
        <a:ext cx="1029981" cy="1029981"/>
      </dsp:txXfrm>
    </dsp:sp>
    <dsp:sp modelId="{8D84BE0A-1677-464B-A5D5-D9D4F4FF5A45}">
      <dsp:nvSpPr>
        <dsp:cNvPr id="0" name=""/>
        <dsp:cNvSpPr/>
      </dsp:nvSpPr>
      <dsp:spPr>
        <a:xfrm rot="13500000">
          <a:off x="2513521" y="1636204"/>
          <a:ext cx="720181" cy="26542"/>
        </a:xfrm>
        <a:custGeom>
          <a:avLst/>
          <a:gdLst/>
          <a:ahLst/>
          <a:cxnLst/>
          <a:rect l="0" t="0" r="0" b="0"/>
          <a:pathLst>
            <a:path>
              <a:moveTo>
                <a:pt x="0" y="13271"/>
              </a:moveTo>
              <a:lnTo>
                <a:pt x="720181" y="13271"/>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rot="13500000">
        <a:off x="2855607" y="1631471"/>
        <a:ext cx="36009" cy="36009"/>
      </dsp:txXfrm>
    </dsp:sp>
    <dsp:sp modelId="{524E1CE2-40EB-4FD8-BCB4-C90F6DBB58B5}">
      <dsp:nvSpPr>
        <dsp:cNvPr id="0" name=""/>
        <dsp:cNvSpPr/>
      </dsp:nvSpPr>
      <dsp:spPr>
        <a:xfrm>
          <a:off x="1739845" y="515709"/>
          <a:ext cx="1029981" cy="1029981"/>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NZ" sz="900" kern="1200" dirty="0" smtClean="0"/>
            <a:t>What are your aspirations for your children?</a:t>
          </a:r>
          <a:endParaRPr lang="en-NZ" sz="900" kern="1200" dirty="0"/>
        </a:p>
      </dsp:txBody>
      <dsp:txXfrm>
        <a:off x="1739845" y="515709"/>
        <a:ext cx="1029981" cy="1029981"/>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C6998B0C-0551-484E-8E5B-F310490CF761}" type="datetimeFigureOut">
              <a:rPr lang="en-NZ" smtClean="0"/>
              <a:t>27/03/2013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E319BE2-B4DC-4EBB-893B-EC221C3588A2}" type="slidenum">
              <a:rPr lang="en-NZ" smtClean="0"/>
              <a:t>‹#›</a:t>
            </a:fld>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C6998B0C-0551-484E-8E5B-F310490CF761}" type="datetimeFigureOut">
              <a:rPr lang="en-NZ" smtClean="0"/>
              <a:t>27/03/2013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E319BE2-B4DC-4EBB-893B-EC221C3588A2}" type="slidenum">
              <a:rPr lang="en-NZ" smtClean="0"/>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C6998B0C-0551-484E-8E5B-F310490CF761}" type="datetimeFigureOut">
              <a:rPr lang="en-NZ" smtClean="0"/>
              <a:t>27/03/2013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E319BE2-B4DC-4EBB-893B-EC221C3588A2}" type="slidenum">
              <a:rPr lang="en-NZ" smtClean="0"/>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C6998B0C-0551-484E-8E5B-F310490CF761}" type="datetimeFigureOut">
              <a:rPr lang="en-NZ" smtClean="0"/>
              <a:t>27/03/2013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E319BE2-B4DC-4EBB-893B-EC221C3588A2}" type="slidenum">
              <a:rPr lang="en-NZ" smtClean="0"/>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998B0C-0551-484E-8E5B-F310490CF761}" type="datetimeFigureOut">
              <a:rPr lang="en-NZ" smtClean="0"/>
              <a:t>27/03/2013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E319BE2-B4DC-4EBB-893B-EC221C3588A2}" type="slidenum">
              <a:rPr lang="en-NZ" smtClean="0"/>
              <a:t>‹#›</a:t>
            </a:fld>
            <a:endParaRPr lang="en-N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C6998B0C-0551-484E-8E5B-F310490CF761}" type="datetimeFigureOut">
              <a:rPr lang="en-NZ" smtClean="0"/>
              <a:t>27/03/2013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E319BE2-B4DC-4EBB-893B-EC221C3588A2}" type="slidenum">
              <a:rPr lang="en-NZ" smtClean="0"/>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C6998B0C-0551-484E-8E5B-F310490CF761}" type="datetimeFigureOut">
              <a:rPr lang="en-NZ" smtClean="0"/>
              <a:t>27/03/2013</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3E319BE2-B4DC-4EBB-893B-EC221C3588A2}" type="slidenum">
              <a:rPr lang="en-NZ" smtClean="0"/>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C6998B0C-0551-484E-8E5B-F310490CF761}" type="datetimeFigureOut">
              <a:rPr lang="en-NZ" smtClean="0"/>
              <a:t>27/03/2013</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3E319BE2-B4DC-4EBB-893B-EC221C3588A2}" type="slidenum">
              <a:rPr lang="en-NZ" smtClean="0"/>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998B0C-0551-484E-8E5B-F310490CF761}" type="datetimeFigureOut">
              <a:rPr lang="en-NZ" smtClean="0"/>
              <a:t>27/03/2013</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3E319BE2-B4DC-4EBB-893B-EC221C3588A2}" type="slidenum">
              <a:rPr lang="en-NZ" smtClean="0"/>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998B0C-0551-484E-8E5B-F310490CF761}" type="datetimeFigureOut">
              <a:rPr lang="en-NZ" smtClean="0"/>
              <a:t>27/03/2013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E319BE2-B4DC-4EBB-893B-EC221C3588A2}" type="slidenum">
              <a:rPr lang="en-NZ" smtClean="0"/>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998B0C-0551-484E-8E5B-F310490CF761}" type="datetimeFigureOut">
              <a:rPr lang="en-NZ" smtClean="0"/>
              <a:t>27/03/2013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E319BE2-B4DC-4EBB-893B-EC221C3588A2}" type="slidenum">
              <a:rPr lang="en-NZ" smtClean="0"/>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98B0C-0551-484E-8E5B-F310490CF761}" type="datetimeFigureOut">
              <a:rPr lang="en-NZ" smtClean="0"/>
              <a:t>27/03/2013</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319BE2-B4DC-4EBB-893B-EC221C3588A2}" type="slidenum">
              <a:rPr lang="en-NZ" smtClean="0"/>
              <a:t>‹#›</a:t>
            </a:fld>
            <a:endParaRPr lang="en-N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971600" y="1052736"/>
          <a:ext cx="6984776"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123728" y="260648"/>
            <a:ext cx="4752528" cy="369332"/>
          </a:xfrm>
          <a:prstGeom prst="rect">
            <a:avLst/>
          </a:prstGeom>
          <a:noFill/>
        </p:spPr>
        <p:txBody>
          <a:bodyPr wrap="square" rtlCol="0">
            <a:spAutoFit/>
          </a:bodyPr>
          <a:lstStyle/>
          <a:p>
            <a:pPr algn="ctr"/>
            <a:r>
              <a:rPr lang="en-NZ" b="1" u="sng" dirty="0" smtClean="0"/>
              <a:t>Whānau Group</a:t>
            </a:r>
            <a:endParaRPr lang="en-NZ" b="1" u="sng" dirty="0"/>
          </a:p>
        </p:txBody>
      </p:sp>
      <p:sp>
        <p:nvSpPr>
          <p:cNvPr id="6" name="TextBox 5"/>
          <p:cNvSpPr txBox="1"/>
          <p:nvPr/>
        </p:nvSpPr>
        <p:spPr>
          <a:xfrm>
            <a:off x="1043608" y="6093296"/>
            <a:ext cx="7128792" cy="646331"/>
          </a:xfrm>
          <a:prstGeom prst="rect">
            <a:avLst/>
          </a:prstGeom>
          <a:noFill/>
        </p:spPr>
        <p:txBody>
          <a:bodyPr wrap="square" rtlCol="0">
            <a:spAutoFit/>
          </a:bodyPr>
          <a:lstStyle/>
          <a:p>
            <a:r>
              <a:rPr lang="en-NZ" sz="1200" dirty="0" smtClean="0"/>
              <a:t>An interpretation: </a:t>
            </a:r>
            <a:r>
              <a:rPr lang="en-NZ" sz="1200" b="1" dirty="0" smtClean="0"/>
              <a:t>Whanaungatanga</a:t>
            </a:r>
            <a:r>
              <a:rPr lang="en-NZ" sz="1200" dirty="0" smtClean="0"/>
              <a:t>: Creating strong connections so people feel they belong, so when the ‘going gets tough people stay involved’.  People feel valued, respected and included.  The glue that holds people together, like in a family. </a:t>
            </a:r>
            <a:endParaRPr lang="en-NZ" sz="1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108</Words>
  <Application>Microsoft Office PowerPoint</Application>
  <PresentationFormat>On-screen Show (4:3)</PresentationFormat>
  <Paragraphs>12</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Slide 1</vt:lpstr>
    </vt:vector>
  </TitlesOfParts>
  <Company>Ministry of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Ministry Of Education - Scripting Build v3.51</dc:creator>
  <cp:lastModifiedBy>Ministry Of Education - Scripting Build v3.51</cp:lastModifiedBy>
  <cp:revision>2</cp:revision>
  <dcterms:created xsi:type="dcterms:W3CDTF">2013-03-26T19:45:22Z</dcterms:created>
  <dcterms:modified xsi:type="dcterms:W3CDTF">2013-03-26T19:59:45Z</dcterms:modified>
</cp:coreProperties>
</file>